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62" r:id="rId3"/>
    <p:sldId id="263" r:id="rId4"/>
    <p:sldId id="264" r:id="rId5"/>
    <p:sldId id="265" r:id="rId6"/>
    <p:sldId id="266" r:id="rId7"/>
    <p:sldId id="267" r:id="rId8"/>
    <p:sldId id="256" r:id="rId9"/>
    <p:sldId id="258" r:id="rId10"/>
    <p:sldId id="259" r:id="rId11"/>
    <p:sldId id="260" r:id="rId12"/>
    <p:sldId id="26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3F63C5-9BA4-493D-9EB6-3E7CF4E54B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4B3D1E-4AA0-4574-8ED8-DA151988C3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0D303-2B6E-4E5F-BE15-12493B24C131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1D8CC-22FE-4429-91E7-629D29CC40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VBAF1.com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BABDE-80B8-4973-8D25-B74289AEE0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67BA8-536D-4EB6-A232-F5FE2BFD9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97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E2580-B80A-422C-BA8A-25E7C42DAAB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VBAF1.com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DA75-E083-43CF-945F-4EA2DEAB4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140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blur&#10;&#10;Description automatically generated with medium confidence">
            <a:extLst>
              <a:ext uri="{FF2B5EF4-FFF2-40B4-BE49-F238E27FC236}">
                <a16:creationId xmlns:a16="http://schemas.microsoft.com/office/drawing/2014/main" id="{60C576C9-0D90-4EBF-A9C7-104CA79D1A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683" r="-1" b="15164"/>
          <a:stretch/>
        </p:blipFill>
        <p:spPr>
          <a:xfrm>
            <a:off x="204836" y="228600"/>
            <a:ext cx="11782328" cy="640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77348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F112-432A-4EC9-90DE-85A4A268CBB3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474" y="6492875"/>
            <a:ext cx="1175052" cy="365125"/>
          </a:xfrm>
        </p:spPr>
        <p:txBody>
          <a:bodyPr anchor="b"/>
          <a:lstStyle>
            <a:lvl1pPr>
              <a:defRPr sz="1400" b="0">
                <a:solidFill>
                  <a:srgbClr val="2558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C066B4-4CD1-45B9-A903-2AF5B48CAF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73246" y="1592176"/>
            <a:ext cx="2025699" cy="75053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691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>
            <a:extLst>
              <a:ext uri="{FF2B5EF4-FFF2-40B4-BE49-F238E27FC236}">
                <a16:creationId xmlns:a16="http://schemas.microsoft.com/office/drawing/2014/main" id="{4D06E496-ACBA-4063-B4A1-C5C484EE5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63701"/>
            <a:ext cx="5707899" cy="1675559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698" y="2679699"/>
            <a:ext cx="4588094" cy="313569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0C75-7B68-4EC4-B4B3-30C00ACF8ACA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VBAF1.COM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3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>
            <a:extLst>
              <a:ext uri="{FF2B5EF4-FFF2-40B4-BE49-F238E27FC236}">
                <a16:creationId xmlns:a16="http://schemas.microsoft.com/office/drawing/2014/main" id="{CE39118B-B3AD-4BD4-BA22-DEFF4E76C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247728"/>
            <a:ext cx="10353762" cy="543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02B3-EF92-43CD-8254-75FDEB03B7FB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F7EC-0CF9-4BA0-AFF7-7FABE752441B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75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5200-3E14-4940-9477-EEB59A59CF62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F0D53-0705-41B7-8554-09D21E7807F9}"/>
              </a:ext>
            </a:extLst>
          </p:cNvPr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F647CD-0F1A-4BB3-89E0-A74F1E1B098D}"/>
              </a:ext>
            </a:extLst>
          </p:cNvPr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209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721B-F05B-4D25-BF98-B047E59EE981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9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49"/>
            <a:ext cx="3300984" cy="764783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768110"/>
            <a:ext cx="3300984" cy="30230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9F1C-4879-425D-A6E1-8A9249C2C787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>
            <a:extLst>
              <a:ext uri="{FF2B5EF4-FFF2-40B4-BE49-F238E27FC236}">
                <a16:creationId xmlns:a16="http://schemas.microsoft.com/office/drawing/2014/main" id="{7E87C569-D426-4615-ADA7-B370EA983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>
            <a:extLst>
              <a:ext uri="{FF2B5EF4-FFF2-40B4-BE49-F238E27FC236}">
                <a16:creationId xmlns:a16="http://schemas.microsoft.com/office/drawing/2014/main" id="{7B353ED4-7AD0-46C9-88ED-1A16B1433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>
            <a:extLst>
              <a:ext uri="{FF2B5EF4-FFF2-40B4-BE49-F238E27FC236}">
                <a16:creationId xmlns:a16="http://schemas.microsoft.com/office/drawing/2014/main" id="{F561D985-AD57-459A-B3A6-EBF296039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572443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AF05-D54A-475D-A05C-7C24F236CD4D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09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D254-1C03-4F3D-A9B0-27F9C53CBFD0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87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ADEB-4082-4159-B72F-A6C97FCFA262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8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blur&#10;&#10;Description automatically generated with medium confidence">
            <a:extLst>
              <a:ext uri="{FF2B5EF4-FFF2-40B4-BE49-F238E27FC236}">
                <a16:creationId xmlns:a16="http://schemas.microsoft.com/office/drawing/2014/main" id="{60C576C9-0D90-4EBF-A9C7-104CA79D1A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683" r="-1" b="15164"/>
          <a:stretch/>
        </p:blipFill>
        <p:spPr>
          <a:xfrm>
            <a:off x="204836" y="228600"/>
            <a:ext cx="11782328" cy="640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77348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F112-432A-4EC9-90DE-85A4A268CBB3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474" y="6492875"/>
            <a:ext cx="1175052" cy="365125"/>
          </a:xfrm>
        </p:spPr>
        <p:txBody>
          <a:bodyPr anchor="b"/>
          <a:lstStyle>
            <a:lvl1pPr>
              <a:defRPr sz="1400" b="0">
                <a:solidFill>
                  <a:srgbClr val="2558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C066B4-4CD1-45B9-A903-2AF5B48CAF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10788" y="821097"/>
            <a:ext cx="2559844" cy="94844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7556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F403-79AA-4776-A585-25A387FCB4BA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763439"/>
            <a:ext cx="9590550" cy="133349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569D-1DFB-4B62-BFE5-E168DD16C24D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4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618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76450"/>
            <a:ext cx="4856841" cy="362267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0716" y="2076451"/>
            <a:ext cx="4856841" cy="362267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9123-EFDC-45C3-A754-42CEBFE0367C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8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>
            <a:extLst>
              <a:ext uri="{FF2B5EF4-FFF2-40B4-BE49-F238E27FC236}">
                <a16:creationId xmlns:a16="http://schemas.microsoft.com/office/drawing/2014/main" id="{37B721FF-D609-4D98-9D19-CF75AA8A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29200" cy="4099959"/>
          </a:xfrm>
          <a:prstGeom prst="rect">
            <a:avLst/>
          </a:prstGeom>
        </p:spPr>
      </p:pic>
      <p:pic>
        <p:nvPicPr>
          <p:cNvPr id="21" name="Picture 20" descr="Slate-V2-HD-compPhotoInset.png">
            <a:extLst>
              <a:ext uri="{FF2B5EF4-FFF2-40B4-BE49-F238E27FC236}">
                <a16:creationId xmlns:a16="http://schemas.microsoft.com/office/drawing/2014/main" id="{073936BD-C868-433F-8E84-D6DD8E640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57" y="1734506"/>
            <a:ext cx="5029200" cy="4099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013" y="1855153"/>
            <a:ext cx="4764764" cy="6924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6013" y="2702103"/>
            <a:ext cx="4764764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3166" y="1855152"/>
            <a:ext cx="4779582" cy="6924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3167" y="2702103"/>
            <a:ext cx="4779581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35AB-47DA-4FBD-A3A6-D47B2C05B3B1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509E-A46D-43AC-9D41-0D1818CFB78D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6D60-AAD7-407F-8BC6-F9A934C1D0CB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2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0800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673351"/>
            <a:ext cx="3706889" cy="301625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A95F-9E7F-47F0-A49A-DDEC61CFE911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F51806B-47E4-4F95-AF8B-0A608F7F19E1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6000749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/>
              <a:t>VBAF1.COM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000749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6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</p:sldLayoutIdLst>
  <p:hf sldNum="0" hdr="0" ftr="0" dt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4000" i="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1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9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7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204836" y="2178050"/>
            <a:ext cx="11782328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spcBef>
                <a:spcPct val="0"/>
              </a:spcBef>
              <a:spcAft>
                <a:spcPts val="600"/>
              </a:spcAft>
            </a:pPr>
            <a:r>
              <a:rPr lang="en-US" sz="80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rgbClr val="25588B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</a:p>
          <a:p>
            <a:pPr algn="ctr" defTabSz="457200">
              <a:spcBef>
                <a:spcPct val="0"/>
              </a:spcBef>
              <a:spcAft>
                <a:spcPts val="600"/>
              </a:spcAft>
            </a:pPr>
            <a:r>
              <a:rPr lang="en-US" sz="8000" b="1" cap="none" spc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rgbClr val="25588B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Year Monthly Calendar</a:t>
            </a:r>
          </a:p>
        </p:txBody>
      </p:sp>
    </p:spTree>
    <p:extLst>
      <p:ext uri="{BB962C8B-B14F-4D97-AF65-F5344CB8AC3E}">
        <p14:creationId xmlns:p14="http://schemas.microsoft.com/office/powerpoint/2010/main" val="2494543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SEPTEMBER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4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sitting, white, orange, covered&#10;&#10;Description automatically generated">
            <a:extLst>
              <a:ext uri="{FF2B5EF4-FFF2-40B4-BE49-F238E27FC236}">
                <a16:creationId xmlns:a16="http://schemas.microsoft.com/office/drawing/2014/main" id="{6F49ED52-3936-479F-AFEF-F421BA635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56" y="822960"/>
            <a:ext cx="820761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15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OCTOBER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sitting, white, covered, orange&#10;&#10;Description automatically generated">
            <a:extLst>
              <a:ext uri="{FF2B5EF4-FFF2-40B4-BE49-F238E27FC236}">
                <a16:creationId xmlns:a16="http://schemas.microsoft.com/office/drawing/2014/main" id="{4B0D59C1-507C-40BB-8D7F-CD2422065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58" y="822960"/>
            <a:ext cx="8258377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3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NOVEMBER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sitting, white, orange, large&#10;&#10;Description automatically generated">
            <a:extLst>
              <a:ext uri="{FF2B5EF4-FFF2-40B4-BE49-F238E27FC236}">
                <a16:creationId xmlns:a16="http://schemas.microsoft.com/office/drawing/2014/main" id="{8F132ACE-94D5-47FD-AAF2-390E18C5D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43" y="822960"/>
            <a:ext cx="8053457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69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DECEMBER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sitting, white, orange, covered&#10;&#10;Description automatically generated">
            <a:extLst>
              <a:ext uri="{FF2B5EF4-FFF2-40B4-BE49-F238E27FC236}">
                <a16:creationId xmlns:a16="http://schemas.microsoft.com/office/drawing/2014/main" id="{E2F3C105-FECB-455E-A44D-31B5C1402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29" y="822960"/>
            <a:ext cx="8288061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1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JANUARY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25" name="Picture 24" descr="A picture containing sitting, white, man, yellow&#10;&#10;Description automatically generated">
            <a:extLst>
              <a:ext uri="{FF2B5EF4-FFF2-40B4-BE49-F238E27FC236}">
                <a16:creationId xmlns:a16="http://schemas.microsoft.com/office/drawing/2014/main" id="{B75C1092-7B2D-4C48-8623-2DFA0016D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5" y="843070"/>
            <a:ext cx="8229600" cy="519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2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FEBRUARY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sitting, white, orange, yellow&#10;&#10;Description automatically generated">
            <a:extLst>
              <a:ext uri="{FF2B5EF4-FFF2-40B4-BE49-F238E27FC236}">
                <a16:creationId xmlns:a16="http://schemas.microsoft.com/office/drawing/2014/main" id="{B2131116-A59C-495C-A5CD-3FB2C4600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59" y="822960"/>
            <a:ext cx="8285145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3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MARCH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white, sitting, orange, side&#10;&#10;Description automatically generated">
            <a:extLst>
              <a:ext uri="{FF2B5EF4-FFF2-40B4-BE49-F238E27FC236}">
                <a16:creationId xmlns:a16="http://schemas.microsoft.com/office/drawing/2014/main" id="{8BA755C7-73A5-4A1E-98E0-6DAB4119D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91" y="822960"/>
            <a:ext cx="8317913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61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APRIL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sitting, white, orange, covered&#10;&#10;Description automatically generated">
            <a:extLst>
              <a:ext uri="{FF2B5EF4-FFF2-40B4-BE49-F238E27FC236}">
                <a16:creationId xmlns:a16="http://schemas.microsoft.com/office/drawing/2014/main" id="{C0FB8D6C-6F27-4D8E-AE50-51ACADA0F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83" y="822960"/>
            <a:ext cx="829649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78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MAY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sitting, white, covered, man&#10;&#10;Description automatically generated">
            <a:extLst>
              <a:ext uri="{FF2B5EF4-FFF2-40B4-BE49-F238E27FC236}">
                <a16:creationId xmlns:a16="http://schemas.microsoft.com/office/drawing/2014/main" id="{D5F753DC-DA46-43F5-9AA8-88B3341308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87" y="822960"/>
            <a:ext cx="8303629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2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JUNE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sitting, white, side, covered&#10;&#10;Description automatically generated">
            <a:extLst>
              <a:ext uri="{FF2B5EF4-FFF2-40B4-BE49-F238E27FC236}">
                <a16:creationId xmlns:a16="http://schemas.microsoft.com/office/drawing/2014/main" id="{2CA4544E-655E-44C7-BF4B-D47928ECD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91" y="822960"/>
            <a:ext cx="8317909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06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JULY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man, large, covered, sitting&#10;&#10;Description automatically generated">
            <a:extLst>
              <a:ext uri="{FF2B5EF4-FFF2-40B4-BE49-F238E27FC236}">
                <a16:creationId xmlns:a16="http://schemas.microsoft.com/office/drawing/2014/main" id="{5267CC0E-0C53-4BD5-9AB1-CAE022C3E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86" y="822960"/>
            <a:ext cx="8329319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8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849C197-0F2A-4F51-88A3-4CF178767278}"/>
              </a:ext>
            </a:extLst>
          </p:cNvPr>
          <p:cNvSpPr/>
          <p:nvPr/>
        </p:nvSpPr>
        <p:spPr>
          <a:xfrm>
            <a:off x="8540404" y="2178050"/>
            <a:ext cx="3446760" cy="2501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AUGUST</a:t>
            </a:r>
          </a:p>
          <a:p>
            <a:pPr algn="ctr" defTabSz="457200">
              <a:lnSpc>
                <a:spcPct val="16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2020</a:t>
            </a:r>
            <a:endParaRPr lang="en-US" sz="4800" b="1" cap="none" spc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</p:txBody>
      </p:sp>
      <p:pic>
        <p:nvPicPr>
          <p:cNvPr id="3" name="Picture 2" descr="A picture containing white, sitting, covered, side&#10;&#10;Description automatically generated">
            <a:extLst>
              <a:ext uri="{FF2B5EF4-FFF2-40B4-BE49-F238E27FC236}">
                <a16:creationId xmlns:a16="http://schemas.microsoft.com/office/drawing/2014/main" id="{43D4B572-C3EC-4F4D-834A-810A37B19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79" y="822960"/>
            <a:ext cx="8306529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6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VTI">
  <a:themeElements>
    <a:clrScheme name="AnalogousFromLightSeed_2SEEDS">
      <a:dk1>
        <a:srgbClr val="000000"/>
      </a:dk1>
      <a:lt1>
        <a:srgbClr val="FFFFFF"/>
      </a:lt1>
      <a:dk2>
        <a:srgbClr val="243641"/>
      </a:dk2>
      <a:lt2>
        <a:srgbClr val="E2E3E8"/>
      </a:lt2>
      <a:accent1>
        <a:srgbClr val="E98941"/>
      </a:accent1>
      <a:accent2>
        <a:srgbClr val="B3A13B"/>
      </a:accent2>
      <a:accent3>
        <a:srgbClr val="91A94E"/>
      </a:accent3>
      <a:accent4>
        <a:srgbClr val="37B0AA"/>
      </a:accent4>
      <a:accent5>
        <a:srgbClr val="39A9E9"/>
      </a:accent5>
      <a:accent6>
        <a:srgbClr val="4E71EB"/>
      </a:accent6>
      <a:hlink>
        <a:srgbClr val="717BB2"/>
      </a:hlink>
      <a:folHlink>
        <a:srgbClr val="7F7F7F"/>
      </a:folHlink>
    </a:clrScheme>
    <a:fontScheme name="Slate">
      <a:majorFont>
        <a:latin typeface="Georgia Pro Cond Ligh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Speak Pro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VTI" id="{35C4A07C-0176-4A32-9BCB-B016516853F0}" vid="{9B70D35C-BCA8-4715-BB49-8BE54A7FC0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41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Georgia Pro Cond Light</vt:lpstr>
      <vt:lpstr>Speak Pro</vt:lpstr>
      <vt:lpstr>Wingdings 2</vt:lpstr>
      <vt:lpstr>SlateVTI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PN Rao</dc:creator>
  <cp:lastModifiedBy>PN Rao</cp:lastModifiedBy>
  <cp:revision>6</cp:revision>
  <dcterms:created xsi:type="dcterms:W3CDTF">2019-11-25T15:01:35Z</dcterms:created>
  <dcterms:modified xsi:type="dcterms:W3CDTF">2019-11-25T16:11:33Z</dcterms:modified>
</cp:coreProperties>
</file>